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7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317F1-0F85-40B3-B06C-170A4D25E57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A07D8-847A-47AE-9C5C-83EE78174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9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EB3F2-C279-4A28-880C-C297A8A56F89}" type="slidenum">
              <a:rPr lang="fa-IR" smtClean="0">
                <a:solidFill>
                  <a:prstClr val="black"/>
                </a:solidFill>
              </a:rPr>
              <a:pPr/>
              <a:t>24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9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BBDD-19BB-4DD3-977A-79B02E61D28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0438-6662-4A5E-A605-A6FFA014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6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BBDD-19BB-4DD3-977A-79B02E61D28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0438-6662-4A5E-A605-A6FFA014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9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BBDD-19BB-4DD3-977A-79B02E61D28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0438-6662-4A5E-A605-A6FFA014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18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9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2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0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12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35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03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64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3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BBDD-19BB-4DD3-977A-79B02E61D28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0438-6662-4A5E-A605-A6FFA014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7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50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73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36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3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85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80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1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82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46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9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BBDD-19BB-4DD3-977A-79B02E61D28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0438-6662-4A5E-A605-A6FFA014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14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30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08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71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2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BBDD-19BB-4DD3-977A-79B02E61D28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0438-6662-4A5E-A605-A6FFA014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BBDD-19BB-4DD3-977A-79B02E61D28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0438-6662-4A5E-A605-A6FFA014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BBDD-19BB-4DD3-977A-79B02E61D28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0438-6662-4A5E-A605-A6FFA014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BBDD-19BB-4DD3-977A-79B02E61D28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0438-6662-4A5E-A605-A6FFA014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2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BBDD-19BB-4DD3-977A-79B02E61D28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0438-6662-4A5E-A605-A6FFA014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4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BBDD-19BB-4DD3-977A-79B02E61D28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0438-6662-4A5E-A605-A6FFA014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9BBDD-19BB-4DD3-977A-79B02E61D285}" type="datetimeFigureOut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0438-6662-4A5E-A605-A6FFA014B2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2481" y="6334780"/>
            <a:ext cx="23846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M. </a:t>
            </a:r>
            <a:r>
              <a:rPr kumimoji="0" lang="en-US" sz="2800" b="1" i="1" u="none" strike="noStrike" kern="1200" cap="none" spc="0" normalizeH="0" baseline="0" noProof="0" dirty="0" err="1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Edalati</a:t>
            </a:r>
            <a:endParaRPr kumimoji="0" lang="en-US" sz="2800" b="1" i="1" u="none" strike="noStrike" kern="1200" cap="none" spc="0" normalizeH="0" baseline="0" noProof="0" dirty="0" smtClean="0">
              <a:ln w="12700"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3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2481" y="6334780"/>
            <a:ext cx="23846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M. </a:t>
            </a:r>
            <a:r>
              <a:rPr kumimoji="0" lang="en-US" sz="2800" b="1" i="1" u="none" strike="noStrike" kern="1200" cap="none" spc="0" normalizeH="0" baseline="0" noProof="0" dirty="0" err="1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Edalati</a:t>
            </a:r>
            <a:endParaRPr kumimoji="0" lang="en-US" sz="2800" b="1" i="1" u="none" strike="noStrike" kern="1200" cap="none" spc="0" normalizeH="0" baseline="0" noProof="0" dirty="0" smtClean="0">
              <a:ln w="12700"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4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2481" y="6334780"/>
            <a:ext cx="23846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i="1" dirty="0" smtClean="0">
                <a:ln w="12700"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M. </a:t>
            </a:r>
            <a:r>
              <a:rPr lang="en-US" sz="2800" b="1" i="1" dirty="0" err="1" smtClean="0">
                <a:ln w="12700"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Edalati</a:t>
            </a:r>
            <a:endParaRPr lang="en-US" sz="2800" b="1" i="1" dirty="0" smtClean="0">
              <a:ln w="12700">
                <a:solidFill>
                  <a:prstClr val="white">
                    <a:lumMod val="85000"/>
                  </a:prstClr>
                </a:solidFill>
              </a:ln>
              <a:solidFill>
                <a:prstClr val="white">
                  <a:lumMod val="6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2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905001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Hemovigilance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505200"/>
            <a:ext cx="6400800" cy="1752600"/>
          </a:xfrm>
        </p:spPr>
        <p:txBody>
          <a:bodyPr/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Dr. M.Edalati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206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1"/>
            <a:ext cx="7303828" cy="49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9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1"/>
            <a:ext cx="7689102" cy="555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3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882" b="1755"/>
          <a:stretch/>
        </p:blipFill>
        <p:spPr>
          <a:xfrm>
            <a:off x="1770606" y="1417638"/>
            <a:ext cx="8412899" cy="39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685801"/>
            <a:ext cx="7748143" cy="468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2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1"/>
            <a:ext cx="7779820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9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990601"/>
            <a:ext cx="7162799" cy="503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3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7336292" cy="461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5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6" y="-185924"/>
            <a:ext cx="9120554" cy="608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23" y="-192310"/>
            <a:ext cx="9179169" cy="594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8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08" y="187569"/>
            <a:ext cx="9061938" cy="581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4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33400"/>
            <a:ext cx="761999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5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657" y="2057400"/>
            <a:ext cx="8534400" cy="2100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9200" y="25908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838201"/>
            <a:ext cx="7408423" cy="479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7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1" y="914400"/>
            <a:ext cx="8349613" cy="446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7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4038600" y="1752600"/>
            <a:ext cx="4114800" cy="3886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695700"/>
            <a:ext cx="8229600" cy="1143000"/>
          </a:xfrm>
        </p:spPr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مثلث مرگ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121841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>
                <a:solidFill>
                  <a:srgbClr val="00B050"/>
                </a:solidFill>
              </a:rPr>
              <a:t>نمونه گیری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540309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>
                <a:solidFill>
                  <a:srgbClr val="00B050"/>
                </a:solidFill>
              </a:rPr>
              <a:t>       تزریق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540309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>
                <a:solidFill>
                  <a:srgbClr val="00B050"/>
                </a:solidFill>
              </a:rPr>
              <a:t>بانک خون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29200" y="1295400"/>
            <a:ext cx="21336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53400" y="5403095"/>
            <a:ext cx="1905000" cy="584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94530" y="5403094"/>
            <a:ext cx="1724736" cy="584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867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/>
              <a:t>Thanks</a:t>
            </a:r>
            <a:endParaRPr lang="fa-IR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solidFill>
                  <a:srgbClr val="FF0000"/>
                </a:solidFill>
              </a:rPr>
              <a:t>Platelet</a:t>
            </a:r>
            <a:br>
              <a:rPr lang="en-US" sz="5300" dirty="0">
                <a:solidFill>
                  <a:srgbClr val="FF0000"/>
                </a:solidFill>
              </a:rPr>
            </a:b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518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7086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5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b="1579"/>
          <a:stretch/>
        </p:blipFill>
        <p:spPr bwMode="auto">
          <a:xfrm>
            <a:off x="2346960" y="457200"/>
            <a:ext cx="7635240" cy="569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0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1"/>
            <a:ext cx="7696200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3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Whole blood</a:t>
            </a:r>
            <a:endParaRPr lang="fa-IR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531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838201"/>
            <a:ext cx="6838489" cy="399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7072970" cy="278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41"/>
          <a:stretch/>
        </p:blipFill>
        <p:spPr bwMode="auto">
          <a:xfrm>
            <a:off x="2743201" y="838200"/>
            <a:ext cx="6840537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0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17</Words>
  <Application>Microsoft Office PowerPoint</Application>
  <PresentationFormat>Widescreen</PresentationFormat>
  <Paragraphs>10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Hemovigilance</vt:lpstr>
      <vt:lpstr>PowerPoint Presentation</vt:lpstr>
      <vt:lpstr>Platelet </vt:lpstr>
      <vt:lpstr>PowerPoint Presentation</vt:lpstr>
      <vt:lpstr>PowerPoint Presentation</vt:lpstr>
      <vt:lpstr>PowerPoint Presentation</vt:lpstr>
      <vt:lpstr>Whole blood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مثلث مرگ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Immunohematology</dc:title>
  <dc:creator>dr. edalati</dc:creator>
  <cp:lastModifiedBy>user</cp:lastModifiedBy>
  <cp:revision>8</cp:revision>
  <dcterms:created xsi:type="dcterms:W3CDTF">2020-07-01T16:33:26Z</dcterms:created>
  <dcterms:modified xsi:type="dcterms:W3CDTF">2020-09-26T08:42:47Z</dcterms:modified>
</cp:coreProperties>
</file>